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2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266" r:id="rId72"/>
    <p:sldId id="268" r:id="rId73"/>
    <p:sldId id="269" r:id="rId74"/>
    <p:sldId id="270" r:id="rId75"/>
    <p:sldId id="271" r:id="rId76"/>
    <p:sldId id="272" r:id="rId77"/>
    <p:sldId id="273" r:id="rId78"/>
    <p:sldId id="274" r:id="rId79"/>
    <p:sldId id="275" r:id="rId80"/>
    <p:sldId id="276" r:id="rId81"/>
    <p:sldId id="277" r:id="rId82"/>
    <p:sldId id="278" r:id="rId83"/>
    <p:sldId id="279" r:id="rId84"/>
    <p:sldId id="280" r:id="rId85"/>
    <p:sldId id="281" r:id="rId86"/>
    <p:sldId id="344" r:id="rId87"/>
    <p:sldId id="346" r:id="rId88"/>
    <p:sldId id="355" r:id="rId89"/>
    <p:sldId id="345" r:id="rId90"/>
    <p:sldId id="356" r:id="rId91"/>
    <p:sldId id="357" r:id="rId92"/>
    <p:sldId id="347" r:id="rId93"/>
    <p:sldId id="358" r:id="rId94"/>
    <p:sldId id="359" r:id="rId95"/>
    <p:sldId id="360" r:id="rId96"/>
    <p:sldId id="361" r:id="rId97"/>
    <p:sldId id="354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gcbanjar-hp@nic.i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hyperlink" Target="http://www.gdcbanjar.edu.i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cbanjar-hp@nic.i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hyperlink" Target="http://www.gdcbanjar.edu.i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cbanjar-hp@nic.i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hyperlink" Target="http://www.gdcbanjar.edu.i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gcbanjar-hp@nic.i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hyperlink" Target="http://www.gdcbanjar.edu.in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mailto:gcbanjar-hp@nic.in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hyperlink" Target="http://www.gdcbanjar.edu.i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Algerian" pitchFamily="82" charset="0"/>
              </a:rPr>
              <a:t>National Service Scheme Unit</a:t>
            </a:r>
            <a:endParaRPr lang="en-US" sz="2400" b="1" dirty="0" smtClean="0">
              <a:latin typeface="Algerian" pitchFamily="82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Govt. Degree College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Banjar</a:t>
            </a:r>
            <a:endPara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54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Bookman Old Style" pitchFamily="18" charset="0"/>
              </a:rPr>
              <a:t>Welcomes</a:t>
            </a:r>
            <a:endParaRPr lang="en-US" sz="9600" dirty="0"/>
          </a:p>
          <a:p>
            <a:pPr algn="ctr">
              <a:buNone/>
            </a:pPr>
            <a:r>
              <a:rPr lang="en-US" sz="9600" b="1" dirty="0" smtClean="0">
                <a:solidFill>
                  <a:srgbClr val="C00000"/>
                </a:solidFill>
                <a:latin typeface="Bookman Old Style" pitchFamily="18" charset="0"/>
              </a:rPr>
              <a:t> you</a:t>
            </a:r>
          </a:p>
          <a:p>
            <a:pPr algn="ctr">
              <a:buNone/>
            </a:pPr>
            <a:r>
              <a:rPr lang="en-US" sz="6000" b="1" dirty="0" smtClean="0">
                <a:solidFill>
                  <a:srgbClr val="C00000"/>
                </a:solidFill>
                <a:latin typeface="Bookman Old Style" pitchFamily="18" charset="0"/>
              </a:rPr>
              <a:t>(Session: 2022-23)</a:t>
            </a:r>
          </a:p>
          <a:p>
            <a:pPr algn="ctr"/>
            <a:endParaRPr lang="en-US" dirty="0"/>
          </a:p>
        </p:txBody>
      </p:sp>
      <p:pic>
        <p:nvPicPr>
          <p:cNvPr id="5" name="Picture 4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GC Banjar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04800"/>
            <a:ext cx="2057400" cy="1905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User\Desktop\Sent\IMG-20221213-WA002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458200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04800" y="5715000"/>
            <a:ext cx="8610600" cy="68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NSS Advisory Committee Members with Principal Prof.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Neeraj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Kapoor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304800"/>
            <a:ext cx="7848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(III)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Har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Ghar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Tiranga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Campaign by NSS unit: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1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8458200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NSS PPT\IMG_20211028_144553 -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4196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0" y="4419600"/>
            <a:ext cx="91440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latin typeface="Kundli"/>
              </a:rPr>
              <a:t>ßgj</a:t>
            </a:r>
            <a:r>
              <a:rPr lang="en-US" sz="80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Kundli"/>
              </a:rPr>
              <a:t>Äj</a:t>
            </a:r>
            <a:r>
              <a:rPr lang="en-US" sz="80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Kundli"/>
              </a:rPr>
              <a:t>frjaxk</a:t>
            </a:r>
            <a:r>
              <a:rPr lang="en-US" sz="80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Kundli"/>
              </a:rPr>
              <a:t>dk;ZØeÞ</a:t>
            </a:r>
            <a:endParaRPr lang="en-US" sz="8000" b="1" dirty="0">
              <a:solidFill>
                <a:srgbClr val="C00000"/>
              </a:solidFill>
              <a:latin typeface="Kundli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410200"/>
            <a:ext cx="9144000" cy="1447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 Rounded MT Bold" pitchFamily="34" charset="0"/>
              </a:rPr>
              <a:t>NSS Unit Govt. </a:t>
            </a:r>
            <a:r>
              <a:rPr lang="en-US" sz="2600" dirty="0" err="1" smtClean="0">
                <a:solidFill>
                  <a:srgbClr val="FF0000"/>
                </a:solidFill>
                <a:latin typeface="Arial Rounded MT Bold" pitchFamily="34" charset="0"/>
              </a:rPr>
              <a:t>Utkrisht</a:t>
            </a:r>
            <a:r>
              <a:rPr lang="en-US" sz="26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Arial Rounded MT Bold" pitchFamily="34" charset="0"/>
              </a:rPr>
              <a:t>Mahavidyalaya</a:t>
            </a:r>
            <a:r>
              <a:rPr lang="en-US" sz="26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Arial Rounded MT Bold" pitchFamily="34" charset="0"/>
              </a:rPr>
              <a:t>Banjar</a:t>
            </a:r>
            <a:r>
              <a:rPr lang="en-US" sz="2600" dirty="0" smtClean="0">
                <a:solidFill>
                  <a:srgbClr val="FF0000"/>
                </a:solidFill>
                <a:latin typeface="Arial Rounded MT Bold" pitchFamily="34" charset="0"/>
              </a:rPr>
              <a:t> (</a:t>
            </a:r>
            <a:r>
              <a:rPr lang="en-US" sz="2600" dirty="0" err="1" smtClean="0">
                <a:solidFill>
                  <a:srgbClr val="FF0000"/>
                </a:solidFill>
                <a:latin typeface="Arial Rounded MT Bold" pitchFamily="34" charset="0"/>
              </a:rPr>
              <a:t>Kullu</a:t>
            </a:r>
            <a:r>
              <a:rPr lang="en-US" sz="2600" dirty="0" smtClean="0">
                <a:solidFill>
                  <a:srgbClr val="FF0000"/>
                </a:solidFill>
                <a:latin typeface="Arial Rounded MT Bold" pitchFamily="34" charset="0"/>
              </a:rPr>
              <a:t>)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 Rounded MT Bold" pitchFamily="34" charset="0"/>
              </a:rPr>
              <a:t>organize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Arial Rounded MT Bold" pitchFamily="34" charset="0"/>
              </a:rPr>
              <a:t>Special </a:t>
            </a:r>
            <a:r>
              <a:rPr lang="en-US" sz="2400" dirty="0" err="1" smtClean="0">
                <a:solidFill>
                  <a:srgbClr val="7030A0"/>
                </a:solidFill>
                <a:latin typeface="Arial Rounded MT Bold" pitchFamily="34" charset="0"/>
              </a:rPr>
              <a:t>Programme</a:t>
            </a:r>
            <a:r>
              <a:rPr lang="en-US" sz="2400" dirty="0" smtClean="0">
                <a:solidFill>
                  <a:srgbClr val="7030A0"/>
                </a:solidFill>
                <a:latin typeface="Arial Rounded MT Bold" pitchFamily="34" charset="0"/>
              </a:rPr>
              <a:t> Series from 08</a:t>
            </a:r>
            <a:r>
              <a:rPr lang="en-US" sz="2400" baseline="30000" dirty="0" smtClean="0">
                <a:solidFill>
                  <a:srgbClr val="7030A0"/>
                </a:solidFill>
                <a:latin typeface="Arial Rounded MT Bold" pitchFamily="34" charset="0"/>
              </a:rPr>
              <a:t>th</a:t>
            </a:r>
            <a:r>
              <a:rPr lang="en-US" sz="2400" dirty="0" smtClean="0">
                <a:solidFill>
                  <a:srgbClr val="7030A0"/>
                </a:solidFill>
                <a:latin typeface="Arial Rounded MT Bold" pitchFamily="34" charset="0"/>
              </a:rPr>
              <a:t>  to 15</a:t>
            </a:r>
            <a:r>
              <a:rPr lang="en-US" sz="2400" baseline="30000" dirty="0" smtClean="0">
                <a:solidFill>
                  <a:srgbClr val="7030A0"/>
                </a:solidFill>
                <a:latin typeface="Arial Rounded MT Bold" pitchFamily="34" charset="0"/>
              </a:rPr>
              <a:t>th</a:t>
            </a:r>
            <a:r>
              <a:rPr lang="en-US" sz="2400" dirty="0" smtClean="0">
                <a:solidFill>
                  <a:srgbClr val="7030A0"/>
                </a:solidFill>
                <a:latin typeface="Arial Rounded MT Bold" pitchFamily="34" charset="0"/>
              </a:rPr>
              <a:t> August, 2022</a:t>
            </a:r>
            <a:endParaRPr lang="en-US" sz="24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0" y="2286000"/>
            <a:ext cx="6705600" cy="4419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Organize 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A Special Lecture 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on the topic of</a:t>
            </a: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“</a:t>
            </a:r>
            <a:r>
              <a:rPr lang="en-US" sz="7200" b="1" dirty="0" err="1" smtClean="0">
                <a:solidFill>
                  <a:srgbClr val="C00000"/>
                </a:solidFill>
                <a:latin typeface="Kundli"/>
                <a:cs typeface="Times New Roman" pitchFamily="18" charset="0"/>
              </a:rPr>
              <a:t>fo'o</a:t>
            </a:r>
            <a:r>
              <a:rPr lang="en-US" sz="7200" b="1" dirty="0" smtClean="0">
                <a:solidFill>
                  <a:srgbClr val="C00000"/>
                </a:solidFill>
                <a:latin typeface="Kundli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Kundli"/>
                <a:cs typeface="Times New Roman" pitchFamily="18" charset="0"/>
              </a:rPr>
              <a:t>xq</a:t>
            </a:r>
            <a:r>
              <a:rPr lang="en-US" sz="7200" b="1" dirty="0" smtClean="0">
                <a:solidFill>
                  <a:srgbClr val="C00000"/>
                </a:solidFill>
                <a:latin typeface="Kundli"/>
                <a:cs typeface="Times New Roman" pitchFamily="18" charset="0"/>
              </a:rPr>
              <a:t>: </a:t>
            </a:r>
            <a:r>
              <a:rPr lang="en-US" sz="7200" b="1" dirty="0" err="1" smtClean="0">
                <a:solidFill>
                  <a:srgbClr val="C00000"/>
                </a:solidFill>
                <a:latin typeface="Kundli"/>
                <a:cs typeface="Times New Roman" pitchFamily="18" charset="0"/>
              </a:rPr>
              <a:t>Òkjr</a:t>
            </a:r>
            <a:r>
              <a:rPr lang="en-US" sz="72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”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Monday 08</a:t>
            </a:r>
            <a:r>
              <a:rPr lang="en-US" sz="1600" b="1" baseline="300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August, 2022  (11:30 A.M. - 12:30 P.M.) 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at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College Conference Room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By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Dr. </a:t>
            </a:r>
            <a:r>
              <a:rPr lang="en-US" sz="36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Duni</a:t>
            </a: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Chand</a:t>
            </a:r>
            <a:r>
              <a:rPr lang="en-US" sz="36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Rana</a:t>
            </a:r>
            <a:endParaRPr lang="en-US" sz="3600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Assistant Professor (Political Science)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5638800"/>
            <a:ext cx="2057400" cy="1066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Chief Guest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Prof.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Neeraj</a:t>
            </a:r>
            <a:r>
              <a:rPr lang="en-US" sz="1400" b="1" dirty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Kapoor</a:t>
            </a:r>
            <a:endParaRPr lang="en-US" sz="1400" b="1" dirty="0" smtClean="0">
              <a:solidFill>
                <a:srgbClr val="002060"/>
              </a:solidFill>
              <a:latin typeface="Arial Rounded MT Bold" pitchFamily="34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Arial Rounded MT Bold" pitchFamily="34" charset="0"/>
              </a:rPr>
              <a:t>(Principal &amp; Patron)</a:t>
            </a:r>
            <a:endParaRPr lang="en-US" sz="1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7" name="Picture 6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524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2286000" y="228600"/>
            <a:ext cx="4953000" cy="1981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00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lgerian" pitchFamily="82" charset="0"/>
              </a:rPr>
              <a:t>NATIONAL Service scheme</a:t>
            </a:r>
            <a:endParaRPr lang="en-US" sz="2400" dirty="0">
              <a:solidFill>
                <a:srgbClr val="C00000"/>
              </a:solidFill>
              <a:latin typeface="Algerian" pitchFamily="82" charset="0"/>
            </a:endParaRP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Old English Text MT" pitchFamily="66" charset="0"/>
              </a:rPr>
              <a:t>Govt.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Utkrisht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Mahavidyalaya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Banjar</a:t>
            </a:r>
            <a:endParaRPr lang="en-US" sz="2200" b="1" dirty="0">
              <a:solidFill>
                <a:srgbClr val="002060"/>
              </a:solidFill>
              <a:latin typeface="Old English Text MT" pitchFamily="66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(H.P.) 175123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Accredited NAAC “B” Grade institution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(Established – 1999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gcbanjar-hp@nic.in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Phone No: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01903-221602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Website: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www.gdcbanjar.edu.in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4" descr="C:\Users\User\Desktop\IMG_20220802_2221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514600"/>
            <a:ext cx="2057400" cy="2971800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Picture 5" descr="F:\GC Banjar\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"/>
            <a:ext cx="2057400" cy="1905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0" y="2286000"/>
            <a:ext cx="6705600" cy="441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Organize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Various Activities 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on the theme of</a:t>
            </a:r>
          </a:p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“India’s Rich Cultural Heritage”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Wednesday 10</a:t>
            </a:r>
            <a:r>
              <a:rPr lang="en-US" sz="1600" b="1" baseline="300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August, 2022  (11:00 A.M. - 01:30 P.M.) 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at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College Conference Room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By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Volunteers of NSS College Unit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5638800"/>
            <a:ext cx="2057400" cy="1066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Chief Guest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Dr.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Joginder</a:t>
            </a:r>
            <a:r>
              <a:rPr lang="en-US" sz="1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Thakur</a:t>
            </a:r>
            <a:endParaRPr lang="en-US" sz="1400" b="1" dirty="0" smtClean="0">
              <a:solidFill>
                <a:srgbClr val="002060"/>
              </a:solidFill>
              <a:latin typeface="Arial Rounded MT Bold" pitchFamily="34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Arial Rounded MT Bold" pitchFamily="34" charset="0"/>
              </a:rPr>
              <a:t>(Associate Professor Botany)</a:t>
            </a:r>
            <a:endParaRPr lang="en-US" sz="1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7" name="Picture 6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524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2286000" y="228600"/>
            <a:ext cx="4953000" cy="1981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00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Algerian" pitchFamily="82" charset="0"/>
              </a:rPr>
              <a:t>NATIONAL Service scheme</a:t>
            </a:r>
            <a:endParaRPr lang="en-US" sz="2600" dirty="0" smtClean="0">
              <a:solidFill>
                <a:srgbClr val="C00000"/>
              </a:solidFill>
              <a:latin typeface="Algerian" pitchFamily="82" charset="0"/>
            </a:endParaRP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Govt.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Utkrisht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Mahavidyalaya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Banjar</a:t>
            </a:r>
            <a:endParaRPr lang="en-US" sz="2200" b="1" dirty="0" smtClean="0">
              <a:solidFill>
                <a:srgbClr val="002060"/>
              </a:solidFill>
              <a:latin typeface="Old English Text MT" pitchFamily="66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District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(H.P.) 175123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Accredited NAAC “B” Grade institution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(Established – 1999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gcbanjar-hp@nic.in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Phone No: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01903-221602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Website: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www.gdcbanjar.edu.in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5" descr="F:\GC Banjar\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2057400" cy="1905000"/>
          </a:xfrm>
          <a:prstGeom prst="rect">
            <a:avLst/>
          </a:prstGeom>
          <a:noFill/>
        </p:spPr>
      </p:pic>
      <p:pic>
        <p:nvPicPr>
          <p:cNvPr id="10" name="Picture 2" descr="C:\Users\User\Desktop\IMG_20220802_222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1" y="2514599"/>
            <a:ext cx="2057400" cy="2971801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algn="ctr"/>
            <a:endParaRPr lang="en-US" sz="3600" dirty="0">
              <a:solidFill>
                <a:srgbClr val="C00000"/>
              </a:solidFill>
              <a:latin typeface="Arial Rounded MT Bold" pitchFamily="34" charset="0"/>
            </a:endParaRPr>
          </a:p>
          <a:p>
            <a:pPr algn="ctr"/>
            <a:endParaRPr lang="en-US" sz="36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 algn="ctr"/>
            <a:endParaRPr lang="en-US" sz="3600" dirty="0">
              <a:solidFill>
                <a:srgbClr val="C00000"/>
              </a:solidFill>
              <a:latin typeface="Arial Rounded MT Bold" pitchFamily="34" charset="0"/>
            </a:endParaRPr>
          </a:p>
          <a:p>
            <a:pPr algn="ctr"/>
            <a:endParaRPr lang="en-US" sz="36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i="1" dirty="0" smtClean="0">
                <a:solidFill>
                  <a:srgbClr val="C00000"/>
                </a:solidFill>
                <a:latin typeface="Arial Rounded MT Bold" pitchFamily="34" charset="0"/>
              </a:rPr>
              <a:t>      </a:t>
            </a:r>
            <a:r>
              <a:rPr lang="en-US" sz="3600" i="1" dirty="0" err="1" smtClean="0">
                <a:solidFill>
                  <a:srgbClr val="C00000"/>
                </a:solidFill>
                <a:latin typeface="Arial Rounded MT Bold" pitchFamily="34" charset="0"/>
              </a:rPr>
              <a:t>Prabhat</a:t>
            </a:r>
            <a:r>
              <a:rPr lang="en-US" sz="3600" i="1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3600" i="1" dirty="0" err="1" smtClean="0">
                <a:solidFill>
                  <a:srgbClr val="C00000"/>
                </a:solidFill>
                <a:latin typeface="Arial Rounded MT Bold" pitchFamily="34" charset="0"/>
              </a:rPr>
              <a:t>Pheri</a:t>
            </a:r>
            <a:endParaRPr lang="en-US" sz="3600" i="1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Quiz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Rally and </a:t>
            </a:r>
            <a:r>
              <a:rPr lang="en-US" sz="3600" dirty="0" err="1" smtClean="0">
                <a:solidFill>
                  <a:srgbClr val="C00000"/>
                </a:solidFill>
                <a:latin typeface="Arial Rounded MT Bold" pitchFamily="34" charset="0"/>
              </a:rPr>
              <a:t>Nukkad</a:t>
            </a: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 Rounded MT Bold" pitchFamily="34" charset="0"/>
              </a:rPr>
              <a:t>Natak</a:t>
            </a:r>
            <a:endParaRPr lang="en-US" sz="3600" dirty="0" smtClean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Debate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Declamation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Essay Writing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Slogan Writing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     Poster Making</a:t>
            </a:r>
          </a:p>
          <a:p>
            <a:pPr>
              <a:buFont typeface="Courier New" pitchFamily="49" charset="0"/>
              <a:buChar char="o"/>
            </a:pPr>
            <a:endParaRPr lang="en-US" sz="3600" dirty="0" smtClean="0">
              <a:latin typeface="Arial Rounded MT Bold" pitchFamily="34" charset="0"/>
            </a:endParaRPr>
          </a:p>
          <a:p>
            <a:pPr algn="ctr"/>
            <a:endParaRPr lang="en-US" dirty="0" smtClean="0">
              <a:latin typeface="Arial Rounded MT Bold" pitchFamily="34" charset="0"/>
            </a:endParaRPr>
          </a:p>
          <a:p>
            <a:pPr algn="ctr">
              <a:buFont typeface="Wingdings" pitchFamily="2" charset="2"/>
              <a:buChar char="v"/>
            </a:pPr>
            <a:endParaRPr lang="en-US" dirty="0">
              <a:latin typeface="Arial Rounded MT Bold" pitchFamily="34" charset="0"/>
            </a:endParaRPr>
          </a:p>
        </p:txBody>
      </p:sp>
      <p:pic>
        <p:nvPicPr>
          <p:cNvPr id="5" name="Picture 4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524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GC Banjar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2057400" cy="1905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438400" y="457200"/>
            <a:ext cx="4724400" cy="1219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Types of Activities: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 advTm="500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0" y="2286000"/>
            <a:ext cx="6705600" cy="441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Organize 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Social Awareness Rally &amp; Special Lecture 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on </a:t>
            </a:r>
          </a:p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“Celebrating Unsung Heroes”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Friday 12</a:t>
            </a:r>
            <a:r>
              <a:rPr lang="en-US" sz="1600" b="1" baseline="300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August, 2022  (11:30 A.M. - 12:30 P.M.) 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at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College Conference Room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By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Prof. </a:t>
            </a:r>
            <a:r>
              <a:rPr lang="en-US" sz="3600" b="1" dirty="0" err="1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Ishan</a:t>
            </a: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 Marvel</a:t>
            </a:r>
          </a:p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Assistant Professor (English)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5638800"/>
            <a:ext cx="20574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Chief Guest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Dr. </a:t>
            </a:r>
            <a:r>
              <a:rPr lang="en-US" sz="1400" b="1" dirty="0" err="1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Ramesh</a:t>
            </a:r>
            <a:r>
              <a:rPr lang="en-US" sz="14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Yadav</a:t>
            </a:r>
            <a:endParaRPr lang="en-US" sz="1400" b="1" dirty="0" smtClean="0">
              <a:solidFill>
                <a:srgbClr val="C00000"/>
              </a:solidFill>
              <a:latin typeface="Arial Rounded MT Bold" pitchFamily="34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 Rounded MT Bold" pitchFamily="34" charset="0"/>
              </a:rPr>
              <a:t>(Associate Professor Zoology)</a:t>
            </a:r>
            <a:endParaRPr lang="en-US" sz="1200" b="1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7" name="Picture 6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524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2286000" y="228600"/>
            <a:ext cx="4953000" cy="1981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00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Algerian" pitchFamily="82" charset="0"/>
              </a:rPr>
              <a:t>NATIONAL Service scheme</a:t>
            </a:r>
            <a:endParaRPr lang="en-US" sz="2600" dirty="0" smtClean="0">
              <a:solidFill>
                <a:srgbClr val="C00000"/>
              </a:solidFill>
              <a:latin typeface="Algerian" pitchFamily="82" charset="0"/>
            </a:endParaRP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Govt.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Utkrisht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Mahavidyalaya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Banjar</a:t>
            </a:r>
            <a:endParaRPr lang="en-US" sz="2200" b="1" dirty="0" smtClean="0">
              <a:solidFill>
                <a:srgbClr val="002060"/>
              </a:solidFill>
              <a:latin typeface="Old English Text MT" pitchFamily="66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District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(H.P.) 175123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Accredited NAAC “B” Grade institution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(Established – 1999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gcbanjar-hp@nic.in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Phone No: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01903-221602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Website: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www.gdcbanjar.edu.in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5" descr="F:\GC Banjar\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2057400" cy="1905000"/>
          </a:xfrm>
          <a:prstGeom prst="rect">
            <a:avLst/>
          </a:prstGeom>
          <a:noFill/>
        </p:spPr>
      </p:pic>
      <p:pic>
        <p:nvPicPr>
          <p:cNvPr id="10" name="Picture 2" descr="C:\Users\User\Desktop\IMG_20220802_2222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514600"/>
            <a:ext cx="1981200" cy="2981325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advTm="5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0" y="2286000"/>
            <a:ext cx="6705600" cy="441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Organize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One Minute Video Show Competition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on the theme of</a:t>
            </a:r>
          </a:p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“Independence 2.0”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Saturday 13</a:t>
            </a:r>
            <a:r>
              <a:rPr lang="en-US" sz="1600" b="1" baseline="300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August, 2022  (11:00 A.M. - 12:30 P.M.) 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at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College Conference Room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By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NSS Volunteers of College Unit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5638800"/>
            <a:ext cx="2057400" cy="1066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Chief Guest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Dr.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Renuka</a:t>
            </a:r>
            <a:r>
              <a:rPr lang="en-US" sz="1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Thapliyal</a:t>
            </a:r>
            <a:endParaRPr lang="en-US" sz="1400" b="1" dirty="0" smtClean="0">
              <a:solidFill>
                <a:srgbClr val="002060"/>
              </a:solidFill>
              <a:latin typeface="Arial Rounded MT Bold" pitchFamily="34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Arial Rounded MT Bold" pitchFamily="34" charset="0"/>
              </a:rPr>
              <a:t>(Associate Professor Geography)</a:t>
            </a:r>
            <a:endParaRPr lang="en-US" sz="1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7" name="Picture 6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524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2286000" y="228600"/>
            <a:ext cx="4953000" cy="1981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00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Algerian" pitchFamily="82" charset="0"/>
              </a:rPr>
              <a:t>NATIONAL Service scheme</a:t>
            </a:r>
            <a:endParaRPr lang="en-US" sz="2600" dirty="0" smtClean="0">
              <a:solidFill>
                <a:srgbClr val="C00000"/>
              </a:solidFill>
              <a:latin typeface="Algerian" pitchFamily="82" charset="0"/>
            </a:endParaRP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Govt.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Utkrisht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Mahavidyalaya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Banjar</a:t>
            </a:r>
            <a:endParaRPr lang="en-US" sz="2200" b="1" dirty="0" smtClean="0">
              <a:solidFill>
                <a:srgbClr val="002060"/>
              </a:solidFill>
              <a:latin typeface="Old English Text MT" pitchFamily="66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District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(H.P.) 175123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Accredited NAAC “B” Grade institution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(Established – 1999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gcbanjar-hp@nic.in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Phone No: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01903-221602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Website: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www.gdcbanjar.edu.in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5" descr="F:\GC Banjar\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2057400" cy="1905000"/>
          </a:xfrm>
          <a:prstGeom prst="rect">
            <a:avLst/>
          </a:prstGeom>
          <a:noFill/>
        </p:spPr>
      </p:pic>
      <p:pic>
        <p:nvPicPr>
          <p:cNvPr id="10" name="Picture 2" descr="C:\Users\User\Desktop\IMG_20220802_2222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86000"/>
            <a:ext cx="1981200" cy="3221658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advTm="500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0" y="2286000"/>
            <a:ext cx="6705600" cy="4419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Independence Day Celebration </a:t>
            </a:r>
          </a:p>
          <a:p>
            <a:pPr algn="ctr" fontAlgn="t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in the College Campus</a:t>
            </a:r>
          </a:p>
          <a:p>
            <a:pPr algn="ctr" fontAlgn="t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On</a:t>
            </a:r>
          </a:p>
          <a:p>
            <a:pPr algn="ctr" fontAlgn="t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15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2800" b="1" dirty="0" smtClean="0">
                <a:solidFill>
                  <a:srgbClr val="C00000"/>
                </a:solidFill>
              </a:rPr>
              <a:t> August, 2022</a:t>
            </a:r>
          </a:p>
          <a:p>
            <a:pPr algn="ctr" fontAlgn="t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(Monday) 09:30 A.M. Onwards</a:t>
            </a:r>
          </a:p>
          <a:p>
            <a:pPr algn="ctr" fontAlgn="t"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5638800"/>
            <a:ext cx="20574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Chief Guest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Prof.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Neeraj</a:t>
            </a:r>
            <a:r>
              <a:rPr lang="en-US" sz="1400" b="1" dirty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Kapoor</a:t>
            </a:r>
            <a:endParaRPr lang="en-US" sz="1400" b="1" dirty="0" smtClean="0">
              <a:solidFill>
                <a:srgbClr val="002060"/>
              </a:solidFill>
              <a:latin typeface="Arial Rounded MT Bold" pitchFamily="34" charset="0"/>
              <a:cs typeface="Times New Roman" pitchFamily="18" charset="0"/>
            </a:endParaRP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Arial Rounded MT Bold" pitchFamily="34" charset="0"/>
              </a:rPr>
              <a:t>(Principal &amp; Patron)</a:t>
            </a:r>
            <a:endParaRPr lang="en-US" sz="1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7" name="Picture 6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524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2286000" y="228600"/>
            <a:ext cx="4953000" cy="1981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00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lgerian" pitchFamily="82" charset="0"/>
              </a:rPr>
              <a:t>NATIONAL Service scheme</a:t>
            </a:r>
            <a:endParaRPr lang="en-US" sz="2400" dirty="0">
              <a:solidFill>
                <a:srgbClr val="C00000"/>
              </a:solidFill>
              <a:latin typeface="Algerian" pitchFamily="82" charset="0"/>
            </a:endParaRP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Old English Text MT" pitchFamily="66" charset="0"/>
              </a:rPr>
              <a:t>Govt.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Utkrisht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Mahavidyalaya</a:t>
            </a:r>
            <a:r>
              <a:rPr lang="en-US" sz="2200" b="1" dirty="0" smtClean="0">
                <a:solidFill>
                  <a:srgbClr val="002060"/>
                </a:solidFill>
                <a:latin typeface="Old English Text MT" pitchFamily="66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Old English Text MT" pitchFamily="66" charset="0"/>
              </a:rPr>
              <a:t>Banjar</a:t>
            </a:r>
            <a:endParaRPr lang="en-US" sz="2200" b="1" dirty="0">
              <a:solidFill>
                <a:srgbClr val="002060"/>
              </a:solidFill>
              <a:latin typeface="Old English Text MT" pitchFamily="66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Kullu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(H.P.) 175123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Accredited NAAC “B” Grade institution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(Established – 1999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gcbanjar-hp@nic.in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Phone No: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01903-221602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Website: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www.gdcbanjar.edu.in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4" descr="C:\Users\User\Desktop\IMG_20220802_2221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514600"/>
            <a:ext cx="2057400" cy="2971800"/>
          </a:xfrm>
          <a:prstGeom prst="roundRect">
            <a:avLst>
              <a:gd name="adj" fmla="val 8594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Picture 5" descr="F:\GC Banjar\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"/>
            <a:ext cx="2057400" cy="1905000"/>
          </a:xfrm>
          <a:prstGeom prst="rect">
            <a:avLst/>
          </a:prstGeom>
          <a:noFill/>
        </p:spPr>
      </p:pic>
      <p:pic>
        <p:nvPicPr>
          <p:cNvPr id="11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362200"/>
            <a:ext cx="914400" cy="789709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2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362200"/>
            <a:ext cx="914401" cy="78970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3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2988" y="2362200"/>
            <a:ext cx="965867" cy="83820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2362200"/>
            <a:ext cx="914400" cy="789709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5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2362200"/>
            <a:ext cx="965867" cy="83820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6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5715000"/>
            <a:ext cx="914400" cy="789709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7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5715000"/>
            <a:ext cx="914401" cy="78970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8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2988" y="5715000"/>
            <a:ext cx="965867" cy="83820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9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5715000"/>
            <a:ext cx="914400" cy="789709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5715000"/>
            <a:ext cx="965867" cy="83820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962400"/>
            <a:ext cx="914401" cy="78970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962400"/>
            <a:ext cx="914401" cy="78970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 advTm="500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Screenshot_2022-08-02-14-51-58-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"/>
            <a:ext cx="6477000" cy="5029199"/>
          </a:xfrm>
          <a:prstGeom prst="rect">
            <a:avLst/>
          </a:prstGeom>
          <a:noFill/>
        </p:spPr>
      </p:pic>
      <p:pic>
        <p:nvPicPr>
          <p:cNvPr id="5" name="Picture 4" descr="H:\AGST\nair-service-scheme-logo-FA829FD6C9-seeklogo.com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9718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GC Banjar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0"/>
            <a:ext cx="2362200" cy="24384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28600" y="5105400"/>
            <a:ext cx="8763000" cy="1600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gj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Äj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frjaxk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lansÓ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gSA</a:t>
            </a:r>
            <a:endParaRPr lang="en-US" sz="5400" b="1" dirty="0" smtClean="0">
              <a:solidFill>
                <a:srgbClr val="C00000"/>
              </a:solidFill>
              <a:latin typeface="Kundli"/>
            </a:endParaRPr>
          </a:p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Át+knh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dk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ve`r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eg¨Ùlo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foÓsÔ</a:t>
            </a:r>
            <a:r>
              <a:rPr lang="en-US" sz="5400" b="1" dirty="0" smtClean="0">
                <a:solidFill>
                  <a:srgbClr val="C00000"/>
                </a:solidFill>
                <a:latin typeface="Kundli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Kundli"/>
              </a:rPr>
              <a:t>gSAA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5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:\IMG-20221213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029200" cy="5334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2" descr="I:\pp\41A0Yht+5sL._SX425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5410200"/>
            <a:ext cx="5334000" cy="14478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Picture 4" descr="C:\Users\acer\Pictures\lotus-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05000" cy="3429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Picture 3" descr="C:\Users\acer\Pictures\613cs4wSpgL__SL1024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1905000" cy="3429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3" descr="C:\Users\acer\Pictures\613cs4wSpgL__SL1024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0"/>
            <a:ext cx="1905000" cy="32766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4" descr="C:\Users\acer\Pictures\lotus-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276600"/>
            <a:ext cx="1905000" cy="35814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User\Desktop\Sent\IMG-20221213-WA00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27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09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9144000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User\Desktop\Sent\IMG-20221213-WA00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304800"/>
            <a:ext cx="7848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(IV) Plantation drive in Campus by NSS unit: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76387"/>
            <a:ext cx="8686800" cy="5053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14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18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66800" y="304800"/>
            <a:ext cx="6934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(V) NDRF Mock drill 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in Campus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799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33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3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04800"/>
            <a:ext cx="8229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(VI) 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</a:rPr>
              <a:t>Campus 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Beautification Drive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by NSS unit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4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4952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 descr="F:\14 09 22 Videos\New folder\IMG_20220830_20273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05200"/>
            <a:ext cx="327660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F:\14 09 22 Videos\New folder\IMG_20220830_2028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04800"/>
            <a:ext cx="36576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F:\14 09 22 Videos\New folder\IMG-20220830-WA0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505200"/>
            <a:ext cx="333629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53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5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85344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(VII) 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</a:rPr>
              <a:t>Tools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/ Equipments Donation for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NSS unit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2" descr="H:\IMG-20221221-WA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85344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</a:rPr>
              <a:t>(VIII) Ozone Day Celebration by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NSS unit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57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6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85344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(IX) NSS Raising Day 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</a:rPr>
              <a:t>Celebration by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NSS unit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H:\IMG-20220924-WA02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524000"/>
            <a:ext cx="8610600" cy="5105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0925-WA004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242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:\IMG-20220925-WA004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0"/>
            <a:ext cx="29718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H:\IMG-20220925-WA0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1" y="0"/>
            <a:ext cx="28956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0925-WA004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0924-WA0215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62000" y="381000"/>
            <a:ext cx="75438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Copperplate Gothic Bold" pitchFamily="34" charset="0"/>
              </a:rPr>
              <a:t>Regular </a:t>
            </a:r>
            <a:r>
              <a:rPr lang="en-US" sz="2800" dirty="0">
                <a:solidFill>
                  <a:srgbClr val="C00000"/>
                </a:solidFill>
                <a:latin typeface="Copperplate Gothic Bold" pitchFamily="34" charset="0"/>
              </a:rPr>
              <a:t>Activities of NSS Unit: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200" y="1676400"/>
            <a:ext cx="76200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(I) Enrollment Drive for NSS Volunteers:</a:t>
            </a:r>
          </a:p>
          <a:p>
            <a:pPr algn="ctr"/>
            <a:endParaRPr lang="en-US" dirty="0"/>
          </a:p>
        </p:txBody>
      </p:sp>
      <p:pic>
        <p:nvPicPr>
          <p:cNvPr id="7" name="Picture 2" descr="H:\IMG-20221221-WA0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0"/>
            <a:ext cx="8448675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(X)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Aahar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Pradarshni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during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Poshan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Mah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by NSS Unit: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9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84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88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User\Desktop\Sent\IMG-20221213-WA008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7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(XI) One day Cleanliness drive at Adopted Village  </a:t>
            </a:r>
            <a:b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Bala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Balagad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Panchayat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 by NSS Unit: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7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65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75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:\Users\User\Desktop\Sent\IMG-20221213-WA008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User\Desktop\Sent\IMG-20221213-WA008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(XII) Personality Development Activities by NSS Unit: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C:\Users\User\Desktop\Sent\IMG-20221213-WA009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105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User\Desktop\Sent\IMG-20221213-WA009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914400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User\Desktop\Sent\IMG-20221213-WA009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H:\IMG-20221221-WA0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85800"/>
            <a:ext cx="8286750" cy="563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099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(XIII) Vigilance Awareness week by NSS Unit: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H:\IMG-20221123-WA003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1123-WA0039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1123-WA004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(XIV) </a:t>
            </a:r>
            <a:r>
              <a:rPr lang="en-US" sz="2400" dirty="0" err="1">
                <a:solidFill>
                  <a:srgbClr val="C00000"/>
                </a:solidFill>
                <a:latin typeface="Copperplate Gothic Bold" pitchFamily="34" charset="0"/>
              </a:rPr>
              <a:t>Nasha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opperplate Gothic Bold" pitchFamily="34" charset="0"/>
              </a:rPr>
              <a:t>Mukti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opperplate Gothic Bold" pitchFamily="34" charset="0"/>
              </a:rPr>
              <a:t>Abhiyan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 by NSS Unit:</a:t>
            </a:r>
          </a:p>
          <a:p>
            <a:pPr algn="ctr"/>
            <a:endParaRPr lang="en-US" dirty="0"/>
          </a:p>
        </p:txBody>
      </p:sp>
      <p:pic>
        <p:nvPicPr>
          <p:cNvPr id="5" name="Picture 4" descr="H:\IMG-20221115-WA00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105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1123-WA003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(XV) One Day </a:t>
            </a:r>
            <a:r>
              <a:rPr lang="en-US" sz="2400" dirty="0" err="1">
                <a:solidFill>
                  <a:srgbClr val="C00000"/>
                </a:solidFill>
                <a:latin typeface="Copperplate Gothic Bold" pitchFamily="34" charset="0"/>
              </a:rPr>
              <a:t>Shramdan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</a:rPr>
              <a:t>for Society 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by NSS Unit:</a:t>
            </a:r>
          </a:p>
          <a:p>
            <a:pPr algn="ctr"/>
            <a:endParaRPr lang="en-US" dirty="0"/>
          </a:p>
        </p:txBody>
      </p:sp>
      <p:pic>
        <p:nvPicPr>
          <p:cNvPr id="5" name="Picture 4" descr="C:\Users\User\Desktop\Sent\IMG-20221213-WA01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113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115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117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H:\IMG-20221221-WA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5772" y="228600"/>
            <a:ext cx="5352455" cy="647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118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pperplate Gothic Bold" pitchFamily="34" charset="0"/>
              </a:rPr>
              <a:t>(XVI) National Constitution Day Celebration by </a:t>
            </a:r>
            <a:r>
              <a:rPr lang="en-US" sz="2000" dirty="0" smtClean="0">
                <a:solidFill>
                  <a:srgbClr val="C00000"/>
                </a:solidFill>
                <a:latin typeface="Copperplate Gothic Bold" pitchFamily="34" charset="0"/>
              </a:rPr>
              <a:t>NSS Unit</a:t>
            </a:r>
            <a:r>
              <a:rPr lang="en-US" sz="2000" dirty="0">
                <a:solidFill>
                  <a:srgbClr val="C00000"/>
                </a:solidFill>
                <a:latin typeface="Copperplate Gothic Bold" pitchFamily="34" charset="0"/>
              </a:rPr>
              <a:t>:</a:t>
            </a:r>
          </a:p>
          <a:p>
            <a:pPr algn="ctr"/>
            <a:endParaRPr lang="en-US" dirty="0"/>
          </a:p>
        </p:txBody>
      </p:sp>
      <p:pic>
        <p:nvPicPr>
          <p:cNvPr id="5" name="Picture 4" descr="C:\Users\User\Desktop\Sent\IMG-20221213-WA01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125-WA0087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125-WA008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213-WA012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User\Desktop\Sent\IMG-20221213-WA012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Desktop\Sent\IMG-20221125-WA001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304800"/>
            <a:ext cx="8839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(XVII) World AIDS Day Celebration by NSS Unit:</a:t>
            </a:r>
          </a:p>
          <a:p>
            <a:pPr algn="ctr"/>
            <a:endParaRPr lang="en-US" dirty="0"/>
          </a:p>
        </p:txBody>
      </p:sp>
      <p:pic>
        <p:nvPicPr>
          <p:cNvPr id="6" name="Picture 5" descr="C:\Users\User\AppData\Local\Microsoft\Windows\Temporary Internet Files\Content.Word\IMG-20221201-WA006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Screenshot_2022-11-30-22-33-06-07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458200" cy="63246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advTm="5000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Picture 2" descr="J:\AGST\nair-service-scheme-logo-FA829FD6C9-seeklogo.c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2268638" cy="2743200"/>
          </a:xfrm>
          <a:prstGeom prst="rect">
            <a:avLst/>
          </a:prstGeom>
          <a:noFill/>
        </p:spPr>
      </p:pic>
      <p:pic>
        <p:nvPicPr>
          <p:cNvPr id="6" name="Picture 5" descr="F:\GC Banjar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5314" y="304799"/>
            <a:ext cx="2468880" cy="2743199"/>
          </a:xfrm>
          <a:prstGeom prst="rect">
            <a:avLst/>
          </a:prstGeom>
          <a:noFill/>
        </p:spPr>
      </p:pic>
      <p:pic>
        <p:nvPicPr>
          <p:cNvPr id="7" name="Picture 3" descr="J: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83326"/>
            <a:ext cx="2263969" cy="2964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152400" y="3543298"/>
            <a:ext cx="8839200" cy="2819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0070C0"/>
              </a:solidFill>
              <a:latin typeface="Copperplate Gothic Light" panose="020E0507020206020404" pitchFamily="34" charset="0"/>
            </a:endParaRPr>
          </a:p>
          <a:p>
            <a:pPr algn="ctr"/>
            <a:endParaRPr lang="en-US" sz="3200" b="1" dirty="0" smtClean="0">
              <a:solidFill>
                <a:srgbClr val="0070C0"/>
              </a:solidFill>
              <a:latin typeface="Copperplate Gothic Light" panose="020E0507020206020404" pitchFamily="34" charset="0"/>
            </a:endParaRPr>
          </a:p>
          <a:p>
            <a:pPr algn="ctr"/>
            <a:endParaRPr lang="en-US" sz="1000" b="1" dirty="0" smtClean="0">
              <a:solidFill>
                <a:srgbClr val="0070C0"/>
              </a:solidFill>
              <a:latin typeface="Copperplate Gothic Light" panose="020E05070202060204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Copperplate Gothic Light" panose="020E0507020206020404" pitchFamily="34" charset="0"/>
              </a:rPr>
              <a:t>World </a:t>
            </a:r>
            <a:r>
              <a:rPr lang="en-US" sz="4000" b="1" dirty="0">
                <a:solidFill>
                  <a:srgbClr val="00B050"/>
                </a:solidFill>
                <a:latin typeface="Copperplate Gothic Light" panose="020E0507020206020404" pitchFamily="34" charset="0"/>
              </a:rPr>
              <a:t>AIDS Day-2022 </a:t>
            </a:r>
            <a:r>
              <a:rPr lang="en-US" sz="4000" b="1" dirty="0" smtClean="0">
                <a:solidFill>
                  <a:srgbClr val="00B050"/>
                </a:solidFill>
                <a:latin typeface="Copperplate Gothic Light" panose="020E0507020206020404" pitchFamily="34" charset="0"/>
              </a:rPr>
              <a:t>Theme: </a:t>
            </a:r>
          </a:p>
          <a:p>
            <a:pPr algn="ctr"/>
            <a:r>
              <a:rPr lang="en-US" sz="8800" b="1" dirty="0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“Equalize” </a:t>
            </a:r>
            <a:r>
              <a:rPr lang="en-US" sz="8800" dirty="0" err="1" smtClean="0">
                <a:solidFill>
                  <a:srgbClr val="FF0000"/>
                </a:solidFill>
                <a:latin typeface="Kundli" pitchFamily="2" charset="0"/>
              </a:rPr>
              <a:t>ßlekurkÞ</a:t>
            </a:r>
            <a:endParaRPr lang="en-IN" sz="8800" dirty="0">
              <a:solidFill>
                <a:srgbClr val="FF0000"/>
              </a:solidFill>
            </a:endParaRPr>
          </a:p>
          <a:p>
            <a:pPr algn="ctr"/>
            <a:endParaRPr lang="en-IN" sz="6600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advTm="5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H:\IMG-20221221-WA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534400" cy="6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User\AppData\Local\Microsoft\Windows\Temporary Internet Files\Content.Word\IMG-20221201-WA006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10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85344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opperplate Gothic Bold" pitchFamily="34" charset="0"/>
              </a:rPr>
              <a:t>(XIII) International Volunteers Day Celebration by NSS Unit:</a:t>
            </a:r>
          </a:p>
          <a:p>
            <a:pPr algn="ctr"/>
            <a:endParaRPr lang="en-US" dirty="0"/>
          </a:p>
        </p:txBody>
      </p:sp>
      <p:pic>
        <p:nvPicPr>
          <p:cNvPr id="6" name="Picture 5" descr="C:\Users\User\AppData\Local\Microsoft\Windows\Temporary Internet Files\Content.Word\IMG_20221205_1127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8534400" cy="5257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_20221205_11384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1123-WA003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IMG-20221205-WA002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85344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Copperplate Gothic Bold" pitchFamily="34" charset="0"/>
              </a:rPr>
              <a:t>(XIX) World Human Rights Day Celebration by NSS Unit:</a:t>
            </a:r>
          </a:p>
          <a:p>
            <a:pPr algn="ctr"/>
            <a:endParaRPr lang="en-US" dirty="0"/>
          </a:p>
        </p:txBody>
      </p:sp>
      <p:pic>
        <p:nvPicPr>
          <p:cNvPr id="6" name="Picture 5" descr="H:\IMG-20221209-WA002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-20221209-WA002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_20221209_22231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IMG_20221209_20250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IMG-20221210-WA00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H:\IMG-20221221-WA0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82000" cy="632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IMG-20221210-WA004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8600" y="228600"/>
            <a:ext cx="85344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(XX) Participation by NSS Volunteers in 2022-23:</a:t>
            </a:r>
            <a:endParaRPr lang="en-US" sz="2200" dirty="0" smtClean="0">
              <a:solidFill>
                <a:srgbClr val="C00000"/>
              </a:solidFill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0" y="1066800"/>
            <a:ext cx="9144000" cy="5791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The 16 Volunteers of NSS unit were participated 4 Days National level training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on Personality Development, Leadership, Gender Sensitization and Entrepreneurship Development at Rajiv Gandhi National Institute of Youth Development, Regional Centre Chandigarh-12.</a:t>
            </a:r>
          </a:p>
          <a:p>
            <a:pPr lvl="0" algn="just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Mr.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Dheeraj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Thakur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B.A.-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IInd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Year participated in State level Pre-Republic Day Parade Selection Camp held at JLN Govt. Degree College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Haripur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Manali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/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Ms.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Omrita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Sethi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B.Sc.-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IIIrd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Year Participated in North Zone Pre-Republic Day Parade Camp at Lovely Professional University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Phagwara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(Punjab) from 26</a:t>
            </a:r>
            <a:r>
              <a:rPr lang="en-US" sz="24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November, 2022 to 05</a:t>
            </a:r>
            <a:r>
              <a:rPr lang="en-US" sz="24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December, 2022.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 advTm="5000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User\AppData\Local\Microsoft\Windows\Temporary Internet Files\Content.Word\IMG-20221207-WA000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81000"/>
            <a:ext cx="5638800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ounded Rectangle 5"/>
          <p:cNvSpPr/>
          <p:nvPr/>
        </p:nvSpPr>
        <p:spPr>
          <a:xfrm>
            <a:off x="2209800" y="5715000"/>
            <a:ext cx="46482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Ms. </a:t>
            </a:r>
            <a:r>
              <a:rPr lang="en-US" sz="3600" b="1" dirty="0" err="1" smtClean="0">
                <a:solidFill>
                  <a:srgbClr val="C00000"/>
                </a:solidFill>
              </a:rPr>
              <a:t>Omrita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Sethi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5000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IMG-20221207-WA00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IMG-20221207-WA001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AppData\Local\Microsoft\Windows\Temporary Internet Files\Content.Word\IMG-20221207-WA001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5344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(XXI) Tools/ Equipments Purchased for NSS Volunteers :</a:t>
            </a:r>
            <a:endParaRPr lang="en-US" sz="2000" dirty="0" smtClean="0">
              <a:solidFill>
                <a:srgbClr val="C00000"/>
              </a:solidFill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1026" name="Picture 2" descr="F:\21 12 2022 wa pic\IMG-20221217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28600" y="1372800"/>
            <a:ext cx="4227910" cy="32147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F:\21 12 2022 wa pic\IMG-20221217-WA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371600"/>
            <a:ext cx="4108165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F:\21 12 2022 wa pic\IMG-20221217-WA0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800600"/>
            <a:ext cx="8686800" cy="1896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:\21 12 2022 wa pic\IMG-20221217-WA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25146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F:\21 12 2022 wa pic\IMG-20221217-WA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52400"/>
            <a:ext cx="595765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 descr="F:\21 12 2022 wa pic\IMG-20221217-WA0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733800"/>
            <a:ext cx="2514599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 descr="F:\21 12 2022 wa pic\IMG-20221217-WA00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3733800"/>
            <a:ext cx="6019800" cy="2895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:\21 12 2022 wa pic\IMG-20221217-WA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1"/>
            <a:ext cx="2590800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F:\21 12 2022 wa pic\IMG-20221217-WA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52400"/>
            <a:ext cx="5943600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 descr="F:\21 12 2022 wa pic\IMG-20221217-WA0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114800"/>
            <a:ext cx="25908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Picture 5" descr="F:\21 12 2022 wa pic\IMG-20221217-WA0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4114800"/>
            <a:ext cx="28956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8" name="Picture 6" descr="F:\21 12 2022 wa pic\IMG-20221217-WA00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114800"/>
            <a:ext cx="28956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5344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C00000"/>
                </a:solidFill>
                <a:latin typeface="Copperplate Gothic Bold" pitchFamily="34" charset="0"/>
                <a:ea typeface="Calibri" pitchFamily="34" charset="0"/>
                <a:cs typeface="Times New Roman" pitchFamily="18" charset="0"/>
              </a:rPr>
              <a:t>(XXII) Fire Safety Awareness Drive by NSS Volunteers :</a:t>
            </a:r>
            <a:endParaRPr lang="en-US" sz="2000" dirty="0" smtClean="0">
              <a:solidFill>
                <a:srgbClr val="C00000"/>
              </a:solidFill>
              <a:latin typeface="Copperplate Gothic Bold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106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114800"/>
            <a:ext cx="8610600" cy="247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86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62000" y="304800"/>
            <a:ext cx="76200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  <a:latin typeface="Copperplate Gothic Bold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Copperplate Gothic Bold" pitchFamily="34" charset="0"/>
              </a:rPr>
              <a:t>(</a:t>
            </a:r>
            <a:r>
              <a:rPr lang="en-US" sz="2400" dirty="0">
                <a:solidFill>
                  <a:srgbClr val="C00000"/>
                </a:solidFill>
                <a:latin typeface="Copperplate Gothic Bold" pitchFamily="34" charset="0"/>
              </a:rPr>
              <a:t>II) Formation of NSS Advisory Committee:</a:t>
            </a:r>
          </a:p>
          <a:p>
            <a:pPr algn="ctr"/>
            <a:endParaRPr lang="en-US" dirty="0"/>
          </a:p>
        </p:txBody>
      </p:sp>
      <p:pic>
        <p:nvPicPr>
          <p:cNvPr id="6" name="Picture 2" descr="H:\IMG-20221221-WA0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8229600" cy="5257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087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876799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5000">
    <p:dissolv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:\AGST\nair-service-scheme-logo-FA829FD6C9-seeklogo.co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762000"/>
            <a:ext cx="3810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990600" y="4724400"/>
            <a:ext cx="7162800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opperplate Gothic Bold" pitchFamily="34" charset="0"/>
              </a:rPr>
              <a:t>“Not Me-But You”</a:t>
            </a:r>
            <a:endParaRPr lang="en-US" sz="48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91200" y="6019800"/>
            <a:ext cx="22860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Thank You</a:t>
            </a:r>
            <a:endParaRPr lang="en-US" sz="2400" b="1" dirty="0">
              <a:solidFill>
                <a:srgbClr val="C00000"/>
              </a:solidFill>
              <a:latin typeface="Copperplate Gothic Bold" pitchFamily="34" charset="0"/>
            </a:endParaRPr>
          </a:p>
        </p:txBody>
      </p:sp>
    </p:spTree>
  </p:cSld>
  <p:clrMapOvr>
    <a:masterClrMapping/>
  </p:clrMapOvr>
  <p:transition advTm="5000"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876</Words>
  <Application>Microsoft Office PowerPoint</Application>
  <PresentationFormat>On-screen Show (4:3)</PresentationFormat>
  <Paragraphs>179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33</cp:revision>
  <dcterms:created xsi:type="dcterms:W3CDTF">2006-08-16T00:00:00Z</dcterms:created>
  <dcterms:modified xsi:type="dcterms:W3CDTF">2022-12-29T17:21:29Z</dcterms:modified>
</cp:coreProperties>
</file>